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2D77F-6A7E-4CDE-9688-72D1F8DF6BE3}" v="294" dt="2022-10-01T18:19:59.706"/>
    <p1510:client id="{E617E71C-C790-49B5-98A0-A402BB219E28}" v="11" dt="2022-10-02T14:16:5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1" autoAdjust="0"/>
    <p:restoredTop sz="86920" autoAdjust="0"/>
  </p:normalViewPr>
  <p:slideViewPr>
    <p:cSldViewPr snapToGrid="0">
      <p:cViewPr varScale="1">
        <p:scale>
          <a:sx n="63" d="100"/>
          <a:sy n="63" d="100"/>
        </p:scale>
        <p:origin x="16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2:52:47.343" v="135"/>
        <pc:sldMkLst>
          <pc:docMk/>
          <pc:sldMk cId="4082467885" sldId="288"/>
        </pc:sldMkLst>
        <pc:picChg chg="add del mod">
          <ac:chgData name="Francisco Valentin Ramirez Cuevas" userId="e79bf063-6348-4b44-8f45-581164b14c81" providerId="ADAL" clId="{1622D77F-6A7E-4CDE-9688-72D1F8DF6BE3}" dt="2022-10-01T12:51:08.065" v="70" actId="21"/>
          <ac:picMkLst>
            <pc:docMk/>
            <pc:sldMk cId="4082467885" sldId="288"/>
            <ac:picMk id="3" creationId="{6BCB444B-5DA6-DDCF-93EF-738165890F50}"/>
          </ac:picMkLst>
        </pc:picChg>
        <pc:picChg chg="del">
          <ac:chgData name="Francisco Valentin Ramirez Cuevas" userId="e79bf063-6348-4b44-8f45-581164b14c81" providerId="ADAL" clId="{1622D77F-6A7E-4CDE-9688-72D1F8DF6BE3}" dt="2022-10-01T12:51:09.234" v="71" actId="478"/>
          <ac:picMkLst>
            <pc:docMk/>
            <pc:sldMk cId="4082467885" sldId="288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27.927" v="76" actId="21"/>
          <ac:picMkLst>
            <pc:docMk/>
            <pc:sldMk cId="4082467885" sldId="288"/>
            <ac:picMk id="5" creationId="{CAA04512-62D5-A1F9-093E-FF31F6452375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54.925" v="109" actId="21"/>
          <ac:picMkLst>
            <pc:docMk/>
            <pc:sldMk cId="4082467885" sldId="288"/>
            <ac:picMk id="6" creationId="{5FCADADE-3EBF-D370-1F40-D1DE6BAC9E6C}"/>
          </ac:picMkLst>
        </pc:picChg>
        <pc:picChg chg="add mod">
          <ac:chgData name="Francisco Valentin Ramirez Cuevas" userId="e79bf063-6348-4b44-8f45-581164b14c81" providerId="ADAL" clId="{1622D77F-6A7E-4CDE-9688-72D1F8DF6BE3}" dt="2022-10-01T12:52:47.343" v="135"/>
          <ac:picMkLst>
            <pc:docMk/>
            <pc:sldMk cId="4082467885" sldId="288"/>
            <ac:picMk id="7" creationId="{2774DB3A-8214-5210-7E9C-35244B4DD8A9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14:16:59.584" v="92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del">
        <pc:chgData name="Francisco Valentin Ramirez Cuevas" userId="e79bf063-6348-4b44-8f45-581164b14c81" providerId="ADAL" clId="{E617E71C-C790-49B5-98A0-A402BB219E28}" dt="2022-10-02T13:42:06.728" v="40" actId="47"/>
        <pc:sldMkLst>
          <pc:docMk/>
          <pc:sldMk cId="4082467885" sldId="288"/>
        </pc:sldMkLst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6:59.584" v="92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14:16:59.584" v="92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6820</TotalTime>
  <Words>497</Words>
  <Application>Microsoft Office PowerPoint</Application>
  <PresentationFormat>Widescreen</PresentationFormat>
  <Paragraphs>292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2022-10-02T14:17:15Z</dcterms:modified>
</cp:coreProperties>
</file>